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63" r:id="rId5"/>
    <p:sldId id="258" r:id="rId6"/>
    <p:sldId id="262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98" autoAdjust="0"/>
    <p:restoredTop sz="94660"/>
  </p:normalViewPr>
  <p:slideViewPr>
    <p:cSldViewPr>
      <p:cViewPr varScale="1">
        <p:scale>
          <a:sx n="69" d="100"/>
          <a:sy n="69" d="100"/>
        </p:scale>
        <p:origin x="11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6BE179F-CAB0-455F-ABE9-DD60047F718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4954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7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3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05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5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1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9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9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8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6BE179F-CAB0-455F-ABE9-DD60047F718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1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667000"/>
            <a:ext cx="7063740" cy="1143000"/>
          </a:xfrm>
        </p:spPr>
        <p:txBody>
          <a:bodyPr/>
          <a:lstStyle/>
          <a:p>
            <a:r>
              <a:rPr lang="en-US" dirty="0" smtClean="0"/>
              <a:t>Andres Lira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112776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159168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Britannic Bold" panose="020B0903060703020204" pitchFamily="34" charset="0"/>
              </a:rPr>
              <a:t>Andres Lira</a:t>
            </a:r>
            <a:endParaRPr lang="en-US" sz="66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0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9692640" cy="1325562"/>
          </a:xfrm>
        </p:spPr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595360" cy="4351337"/>
          </a:xfrm>
        </p:spPr>
        <p:txBody>
          <a:bodyPr/>
          <a:lstStyle/>
          <a:p>
            <a:r>
              <a:rPr lang="en-US" sz="2800" dirty="0" smtClean="0"/>
              <a:t>18 years of age, middle child of a family of 5</a:t>
            </a:r>
          </a:p>
          <a:p>
            <a:r>
              <a:rPr lang="en-US" sz="2800" dirty="0" smtClean="0"/>
              <a:t>Lived in Lindsay my entire life</a:t>
            </a:r>
          </a:p>
          <a:p>
            <a:r>
              <a:rPr lang="en-US" sz="2800" dirty="0" smtClean="0"/>
              <a:t>Passionate about fitness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3276600"/>
            <a:ext cx="5486400" cy="3326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/>
          <a:stretch/>
        </p:blipFill>
        <p:spPr>
          <a:xfrm>
            <a:off x="228600" y="3787775"/>
            <a:ext cx="522187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9692640" cy="1325562"/>
          </a:xfrm>
        </p:spPr>
        <p:txBody>
          <a:bodyPr/>
          <a:lstStyle/>
          <a:p>
            <a:r>
              <a:rPr lang="en-US" dirty="0" smtClean="0"/>
              <a:t>High School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6629400" cy="4351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Played soccer my first two years of high school</a:t>
            </a:r>
          </a:p>
          <a:p>
            <a:r>
              <a:rPr lang="en-US" sz="2400" dirty="0" smtClean="0"/>
              <a:t>Been in Art Club for 2 years</a:t>
            </a:r>
            <a:endParaRPr lang="en-US" sz="2400" dirty="0"/>
          </a:p>
          <a:p>
            <a:r>
              <a:rPr lang="en-US" sz="2400" dirty="0" smtClean="0"/>
              <a:t>SHS since my junior year</a:t>
            </a:r>
          </a:p>
          <a:p>
            <a:r>
              <a:rPr lang="en-US" sz="2400" dirty="0" err="1" smtClean="0"/>
              <a:t>Scicon</a:t>
            </a:r>
            <a:r>
              <a:rPr lang="en-US" sz="2400" dirty="0"/>
              <a:t> </a:t>
            </a:r>
            <a:r>
              <a:rPr lang="en-US" sz="2400" dirty="0" smtClean="0"/>
              <a:t>volunteer</a:t>
            </a:r>
          </a:p>
          <a:p>
            <a:r>
              <a:rPr lang="en-US" sz="2400" dirty="0" smtClean="0"/>
              <a:t>High school made me realize I can do anything with genuine effort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828800"/>
            <a:ext cx="4495800" cy="25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7709"/>
            <a:ext cx="9692640" cy="1325562"/>
          </a:xfrm>
        </p:spPr>
        <p:txBody>
          <a:bodyPr/>
          <a:lstStyle/>
          <a:p>
            <a:r>
              <a:rPr lang="en-US" dirty="0" smtClean="0"/>
              <a:t>My Artwork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11708"/>
            <a:ext cx="8595360" cy="4351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Won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place my junior year at the annual Lindsay Art Show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" y="2060358"/>
            <a:ext cx="2854036" cy="2854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88" y="2060358"/>
            <a:ext cx="2841277" cy="3729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719" y="2112818"/>
            <a:ext cx="3312426" cy="2465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5556"/>
          <a:stretch/>
        </p:blipFill>
        <p:spPr>
          <a:xfrm>
            <a:off x="6013463" y="2112818"/>
            <a:ext cx="2768375" cy="3494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1" b="22222"/>
          <a:stretch/>
        </p:blipFill>
        <p:spPr>
          <a:xfrm>
            <a:off x="3689091" y="1524000"/>
            <a:ext cx="5016485" cy="51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91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9692640" cy="1325562"/>
          </a:xfrm>
        </p:spPr>
        <p:txBody>
          <a:bodyPr/>
          <a:lstStyle/>
          <a:p>
            <a:r>
              <a:rPr lang="en-US" dirty="0" smtClean="0"/>
              <a:t>Job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6781800" cy="4351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Job shadowed a personal trainer/ gym operator</a:t>
            </a:r>
          </a:p>
          <a:p>
            <a:r>
              <a:rPr lang="en-US" sz="2400" dirty="0" smtClean="0"/>
              <a:t>This perfectly fit me because I got to see a different side of the facility I train at</a:t>
            </a:r>
            <a:endParaRPr lang="en-US" sz="2400" dirty="0"/>
          </a:p>
          <a:p>
            <a:r>
              <a:rPr lang="en-US" sz="2400" dirty="0" smtClean="0"/>
              <a:t>Got to workout at the end of my job shadow with Anthony Gonzales</a:t>
            </a:r>
          </a:p>
          <a:p>
            <a:r>
              <a:rPr lang="en-US" sz="2400" dirty="0" smtClean="0"/>
              <a:t>Lands in the field of my interest because it revolved around fitness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6" b="6300"/>
          <a:stretch/>
        </p:blipFill>
        <p:spPr>
          <a:xfrm>
            <a:off x="7391400" y="1676400"/>
            <a:ext cx="4419600" cy="290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8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65760"/>
            <a:ext cx="9692640" cy="1325562"/>
          </a:xfrm>
        </p:spPr>
        <p:txBody>
          <a:bodyPr/>
          <a:lstStyle/>
          <a:p>
            <a:r>
              <a:rPr lang="en-US" dirty="0" smtClean="0"/>
              <a:t>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422" y="1447800"/>
            <a:ext cx="5562600" cy="435133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My pathway is Sports Medicine</a:t>
            </a:r>
          </a:p>
          <a:p>
            <a:r>
              <a:rPr lang="en-US" sz="2400" dirty="0" smtClean="0"/>
              <a:t>One year of </a:t>
            </a:r>
            <a:r>
              <a:rPr lang="en-US" sz="2400" dirty="0" smtClean="0"/>
              <a:t>P.E, </a:t>
            </a:r>
            <a:r>
              <a:rPr lang="en-US" sz="2400" dirty="0" smtClean="0"/>
              <a:t>two years of Fitness </a:t>
            </a:r>
            <a:r>
              <a:rPr lang="en-US" sz="2400" dirty="0" smtClean="0"/>
              <a:t>training, and one year of physiology </a:t>
            </a:r>
            <a:endParaRPr lang="en-US" sz="2400" dirty="0" smtClean="0"/>
          </a:p>
          <a:p>
            <a:r>
              <a:rPr lang="en-US" sz="2400" dirty="0" smtClean="0"/>
              <a:t>Suited me because it is fitness related</a:t>
            </a:r>
          </a:p>
          <a:p>
            <a:r>
              <a:rPr lang="en-US" sz="2400" dirty="0" smtClean="0"/>
              <a:t>It taught me how to lift properly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85" y="365760"/>
            <a:ext cx="4362927" cy="390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127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9692640" cy="1325562"/>
          </a:xfrm>
        </p:spPr>
        <p:txBody>
          <a:bodyPr/>
          <a:lstStyle/>
          <a:p>
            <a:r>
              <a:rPr lang="en-US" dirty="0" smtClean="0"/>
              <a:t>Post-High School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382" y="1600200"/>
            <a:ext cx="4094018" cy="4351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3600" dirty="0" smtClean="0"/>
              <a:t>CSU Sacramento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2400" dirty="0" smtClean="0"/>
              <a:t>Majoring in </a:t>
            </a:r>
            <a:r>
              <a:rPr lang="en-US" sz="2400" dirty="0" smtClean="0"/>
              <a:t>Business Management</a:t>
            </a:r>
          </a:p>
          <a:p>
            <a:r>
              <a:rPr lang="en-US" sz="2400" dirty="0" smtClean="0"/>
              <a:t>Dream is to manage my own gym</a:t>
            </a:r>
          </a:p>
          <a:p>
            <a:r>
              <a:rPr lang="en-US" sz="2400" dirty="0" smtClean="0"/>
              <a:t>Most financial help will be FAFSA </a:t>
            </a:r>
          </a:p>
          <a:p>
            <a:r>
              <a:rPr lang="en-US" sz="2400" dirty="0" smtClean="0"/>
              <a:t>Will be working at college</a:t>
            </a:r>
          </a:p>
          <a:p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325562"/>
            <a:ext cx="2242317" cy="2614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114800"/>
            <a:ext cx="5661928" cy="249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9692640" cy="1325562"/>
          </a:xfrm>
        </p:spPr>
        <p:txBody>
          <a:bodyPr/>
          <a:lstStyle/>
          <a:p>
            <a:r>
              <a:rPr lang="en-US" dirty="0" smtClean="0"/>
              <a:t>Leaving LHS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8595360" cy="4351337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Learned that anything is accomplishable with effort</a:t>
            </a:r>
          </a:p>
          <a:p>
            <a:r>
              <a:rPr lang="en-US" sz="2400" dirty="0" smtClean="0"/>
              <a:t>Endless opportunities surround us daily</a:t>
            </a:r>
          </a:p>
          <a:p>
            <a:r>
              <a:rPr lang="en-US" sz="2400" dirty="0" smtClean="0"/>
              <a:t>PBS taught me to take more responsibility with my school work</a:t>
            </a: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6" b="28391"/>
          <a:stretch/>
        </p:blipFill>
        <p:spPr>
          <a:xfrm>
            <a:off x="3505200" y="3547268"/>
            <a:ext cx="7467600" cy="31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11239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7790" y="381000"/>
            <a:ext cx="9418320" cy="1600200"/>
          </a:xfrm>
        </p:spPr>
        <p:txBody>
          <a:bodyPr/>
          <a:lstStyle/>
          <a:p>
            <a:pPr algn="ctr"/>
            <a:r>
              <a:rPr lang="en-US" dirty="0" smtClean="0">
                <a:latin typeface="Britannic Bold" panose="020B0903060703020204" pitchFamily="34" charset="0"/>
              </a:rPr>
              <a:t>Any Questions?</a:t>
            </a: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4002</TotalTime>
  <Words>224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Britannic Bold</vt:lpstr>
      <vt:lpstr>Century Schoolbook</vt:lpstr>
      <vt:lpstr>Wingdings 2</vt:lpstr>
      <vt:lpstr>View</vt:lpstr>
      <vt:lpstr>Andres Lira</vt:lpstr>
      <vt:lpstr>About Me</vt:lpstr>
      <vt:lpstr>High School Experience</vt:lpstr>
      <vt:lpstr>My Artwork</vt:lpstr>
      <vt:lpstr>Job Shadow</vt:lpstr>
      <vt:lpstr>Pathway</vt:lpstr>
      <vt:lpstr>Post-High School Plans</vt:lpstr>
      <vt:lpstr>Leaving LHS</vt:lpstr>
      <vt:lpstr>Any Questions?</vt:lpstr>
    </vt:vector>
  </TitlesOfParts>
  <Company>Lindsay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</dc:title>
  <dc:creator>Amalia Lopez</dc:creator>
  <cp:lastModifiedBy>User</cp:lastModifiedBy>
  <cp:revision>29</cp:revision>
  <dcterms:created xsi:type="dcterms:W3CDTF">2014-12-02T16:09:59Z</dcterms:created>
  <dcterms:modified xsi:type="dcterms:W3CDTF">2017-04-25T19:07:49Z</dcterms:modified>
</cp:coreProperties>
</file>